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AD05-4091-43A7-AF8E-7D53243B8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8424E-6A3D-4098-8A65-BF1EA122C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82B6C-F41E-49A6-9201-B0CFD023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BCC4-A46B-4804-946C-E1C9A816E1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9D2F4-B608-435C-9557-6BEC3018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D44E5-1336-4C70-8773-101DDB46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0E1-1B1E-4D17-A4C6-9BEAFE13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5A660-E2BA-4AFB-8734-5CC1E4AA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AA55A-2158-412C-B44D-5341F0199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53A88-73DB-4A97-9864-ACFD0331B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BCC4-A46B-4804-946C-E1C9A816E1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FBD3A-24FA-4729-BF04-99592FD0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6C11E-B8FE-4218-A8DF-2D179FDE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0E1-1B1E-4D17-A4C6-9BEAFE13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9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725713-5957-430D-826F-746B94D68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77F9C-B07E-4FA9-A204-42E8B7E5A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C99DB-6743-456A-ACB5-732AA113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BCC4-A46B-4804-946C-E1C9A816E1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839F2-0135-4BB5-80B1-FBFAE138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F6F3A-827E-4D47-B3B0-2CBDFFEE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0E1-1B1E-4D17-A4C6-9BEAFE13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9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BC9A-36F1-41BD-ADF4-25BCB084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A004-6368-4A31-BE21-EB10D4431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090DA-5323-4EEC-A8F1-465562663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BCC4-A46B-4804-946C-E1C9A816E1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33731-F4BD-4F17-8002-5FCED99D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04388-7611-4FA1-B280-C2396BB9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0E1-1B1E-4D17-A4C6-9BEAFE13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73FA5-54DB-4EF3-8721-FF50C4FC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F2140-B18B-4870-BA4A-B02221648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ADFB3-F8BA-4955-9B18-9AD4ADA1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BCC4-A46B-4804-946C-E1C9A816E1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41CE2-2537-411D-8FDF-9B2D90D2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D2BC6-1F64-4197-9996-02F4CED3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0E1-1B1E-4D17-A4C6-9BEAFE13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A8D5-F8D1-4F65-8DD5-C87AF9EF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C838-4E33-41C8-A632-9C9DB921E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699BF-4332-4AF7-B786-263AE41F3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19434-DF59-4EC9-B228-5056D00D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BCC4-A46B-4804-946C-E1C9A816E1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AA345-1E25-45C6-BEF6-0DC79E21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F2B49-AA02-493D-83FE-D0CA9AC1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0E1-1B1E-4D17-A4C6-9BEAFE13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3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A3C9-0147-4DB5-A313-AEF65629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52B40-FAF2-4B76-AB66-593B235BD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F013F-7CB3-4F36-8103-C840E7BC1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14D13-D921-4D44-9436-CFEE75E65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4BD127-65C7-4C09-BA14-723E49552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BC898-EB7D-46A9-98DA-43155AD4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BCC4-A46B-4804-946C-E1C9A816E1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D2384-2B39-4534-B68F-753DE213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60CC8-7C82-4238-AC24-F02B2F1A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0E1-1B1E-4D17-A4C6-9BEAFE13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4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D10BA-ABED-4ACA-89A3-6C68D348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E9D398-A86E-4022-B2A2-06E58C93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BCC4-A46B-4804-946C-E1C9A816E1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2AD19A-AB62-4F20-A4AC-96831CF2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3557D-5979-4215-977B-CEF13F23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0E1-1B1E-4D17-A4C6-9BEAFE13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2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F6F74-D67C-4FC7-98FE-E4D8A184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BCC4-A46B-4804-946C-E1C9A816E1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076E0-2E8B-40C2-BBB6-6B10713CD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D5D77-1D90-444B-ABEE-527A2141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0E1-1B1E-4D17-A4C6-9BEAFE13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4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860C1-4CD8-4D88-928E-F1E6FEF5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2E9B8-2253-42C8-8D95-53238D8F8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23690-1B61-4F10-B2BB-75CEDF3AE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A05E1-6C35-4A83-BCAA-008D0F86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BCC4-A46B-4804-946C-E1C9A816E1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16053-0BC9-431D-93C3-BDB40DB72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F7232-81E8-4E58-96FF-148BAB58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0E1-1B1E-4D17-A4C6-9BEAFE13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0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DF4F-8B37-480A-806D-B3869CF2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B8F81F-F689-4962-A4E0-44DC50263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89632-C9DA-46DE-9AAF-D46C91E16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500FE-6A4C-4514-B5C7-22BB0EEA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BCC4-A46B-4804-946C-E1C9A816E1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0E068-2E03-4DEB-AC34-0CDC8AFB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F222F-7B7A-4E1D-B200-1B81A051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40E1-1B1E-4D17-A4C6-9BEAFE13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7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FE7656-60A3-48A1-BFA9-60EDBC053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707FA-AB5F-45FD-9C74-EF382FB0E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D4EBE-8B60-404D-B14D-9412717A3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FBCC4-A46B-4804-946C-E1C9A816E1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5617C-1DCB-449F-9818-419AE723B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C4C16-EB65-44BF-A5F0-AF6E17451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240E1-1B1E-4D17-A4C6-9BEAFE132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6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3EBDC5-DB5F-46DE-AB29-D19075813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651" y="1266661"/>
            <a:ext cx="9352578" cy="51097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ECCC71-DC76-439A-BDCC-C330A2B0EB38}"/>
              </a:ext>
            </a:extLst>
          </p:cNvPr>
          <p:cNvSpPr txBox="1"/>
          <p:nvPr/>
        </p:nvSpPr>
        <p:spPr>
          <a:xfrm>
            <a:off x="0" y="26608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Download the installation for the Keystone Web v1.7 update from the download center. </a:t>
            </a:r>
            <a:r>
              <a:rPr lang="en-US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PLEASE BACKUP YOUR EXISTING KEYSTONE WEB DATABASE.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96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8C4533-BCB2-4090-A2EB-72D4EE336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strike="noStrike" cap="none" normalizeH="0" baseline="0" dirty="0">
                <a:ln>
                  <a:noFill/>
                </a:ln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The installer will automatically detect and autofill the connection string for the current Keystone Web installation you are updating.  Please note:  Changing this path will result in a new Keystone Web database being created on the new path.  You will not have access to the same database as your current installation.</a:t>
            </a:r>
            <a:r>
              <a:rPr kumimoji="0" lang="en-US" altLang="zh-CN" b="0" i="0" strike="noStrike" cap="none" normalizeH="0" baseline="0" dirty="0">
                <a:ln>
                  <a:noFill/>
                </a:ln>
                <a:effectLst/>
              </a:rPr>
              <a:t>  Click NEXT.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10BE5-2AFF-44DB-8171-E35E793B4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52" y="1550827"/>
            <a:ext cx="59245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7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35524-0D25-4C69-BFB6-00D05DB7E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68" y="2028825"/>
            <a:ext cx="5695950" cy="48291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12DBB0-BBC4-493D-BC0B-3C893258B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To update your </a:t>
            </a:r>
            <a:r>
              <a:rPr kumimoji="0" lang="en-US" altLang="en-US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email settings</a:t>
            </a:r>
            <a:r>
              <a:rPr kumimoji="0" lang="en-US" altLang="en-US" sz="1600" b="0" i="0" u="sng" strike="noStrike" cap="none" normalizeH="0" baseline="0" dirty="0" bmk="">
                <a:ln>
                  <a:noFill/>
                </a:ln>
                <a:solidFill>
                  <a:srgbClr val="008080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strike="noStrike" cap="none" normalizeH="0" baseline="0" dirty="0" bmk="">
                <a:ln>
                  <a:noFill/>
                </a:ln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(Please note:  If your mail settings are a part of your current installation, the settings will auto-</a:t>
            </a:r>
            <a:r>
              <a:rPr kumimoji="0" lang="en-US" altLang="en-US" sz="1600" b="0" i="0" strike="noStrike" cap="none" normalizeH="0" baseline="0" dirty="0">
                <a:ln>
                  <a:noFill/>
                </a:ln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populate in the installer.):</a:t>
            </a:r>
            <a:endParaRPr kumimoji="0" lang="en-US" altLang="en-US" sz="1600" b="0" i="0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In the HOST box, put in your SMTP server.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Provide the login and password for the SMTP server.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25 is the default port for email servers.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Leave the SSL box checked (Recommended) unless your email server is not SSL security.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If you have an email that you have created for Keystone Web, put it in the FROM  box.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If you are not using email in Keystone Web or you want to keep your current settings, click the SKIP button.  Click NEXT.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359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0CA21-D96D-49B3-BFC0-99887D8B9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982" y="1021665"/>
            <a:ext cx="5885619" cy="5018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C8C121-964D-4003-B518-EF4BB279A04E}"/>
              </a:ext>
            </a:extLst>
          </p:cNvPr>
          <p:cNvSpPr txBox="1"/>
          <p:nvPr/>
        </p:nvSpPr>
        <p:spPr>
          <a:xfrm>
            <a:off x="0" y="6700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You are ready to finish the installation.  Click INSTALL.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9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5FE571-BC56-41A3-A7F6-71DB9207B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787" y="1004887"/>
            <a:ext cx="5686425" cy="4848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73492F-BE4C-483E-8A1A-7A23670965B2}"/>
              </a:ext>
            </a:extLst>
          </p:cNvPr>
          <p:cNvSpPr txBox="1"/>
          <p:nvPr/>
        </p:nvSpPr>
        <p:spPr>
          <a:xfrm>
            <a:off x="0" y="63894"/>
            <a:ext cx="1219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progress bar tells you where you are in the installation.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44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209D38-027B-4C10-9F4F-92D1941F1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787" y="1306891"/>
            <a:ext cx="5686425" cy="4848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6DE728-2B53-49ED-A407-542CD6BDF045}"/>
              </a:ext>
            </a:extLst>
          </p:cNvPr>
          <p:cNvSpPr txBox="1"/>
          <p:nvPr/>
        </p:nvSpPr>
        <p:spPr>
          <a:xfrm>
            <a:off x="0" y="36609"/>
            <a:ext cx="12192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You have now completed the Keystone Web v1.7 installation.  Congratulations!  You can click “Open Keystone Web” to peruse your new update.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83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266C95-1CF0-41E6-9E4E-345B29840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705679"/>
            <a:ext cx="7686675" cy="6067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F5A84E-6F3C-4C08-A227-C6B48C66C8D3}"/>
              </a:ext>
            </a:extLst>
          </p:cNvPr>
          <p:cNvSpPr txBox="1"/>
          <p:nvPr/>
        </p:nvSpPr>
        <p:spPr>
          <a:xfrm>
            <a:off x="0" y="33764"/>
            <a:ext cx="1219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Scroll down to the bottom of the Keystone Web screen to validate the version in the black banner.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5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6B24F-7182-4D3C-A72B-6D606C50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310" y="995362"/>
            <a:ext cx="6294190" cy="53605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943E42-1C7E-4037-90FE-80AC7E4AD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16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strike="noStrike" cap="none" normalizeH="0" baseline="0" dirty="0">
                <a:ln>
                  <a:noFill/>
                </a:ln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Click NEXT.</a:t>
            </a:r>
            <a:r>
              <a:rPr kumimoji="0" lang="en-US" altLang="zh-CN" b="0" i="0" strike="noStrike" cap="none" normalizeH="0" baseline="0" dirty="0">
                <a:ln>
                  <a:noFill/>
                </a:ln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607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AE7742-4394-458C-ADB4-B3519490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090" y="1009649"/>
            <a:ext cx="6121647" cy="51916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A84B56-644E-44ED-AD52-70684A350F9A}"/>
              </a:ext>
            </a:extLst>
          </p:cNvPr>
          <p:cNvSpPr txBox="1"/>
          <p:nvPr/>
        </p:nvSpPr>
        <p:spPr>
          <a:xfrm>
            <a:off x="0" y="79506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installer should automatically detect the previous version of Keystone Web installed. Please click </a:t>
            </a:r>
            <a:r>
              <a:rPr lang="en-US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NEXT.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984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6B013C-2D75-4D92-8BB3-4C788BF36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1009650"/>
            <a:ext cx="9277350" cy="483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3C09E4-CEA9-4812-AA36-047EADD4EE89}"/>
              </a:ext>
            </a:extLst>
          </p:cNvPr>
          <p:cNvSpPr txBox="1"/>
          <p:nvPr/>
        </p:nvSpPr>
        <p:spPr>
          <a:xfrm>
            <a:off x="0" y="167382"/>
            <a:ext cx="1219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You will see the installer step through configurations and preserve your previous settings.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5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3C343E-80A3-45FC-B779-35423481F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925" y="1004887"/>
            <a:ext cx="5991050" cy="50994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8E8849-F507-4F1C-AD9B-FA61E5DAFDD2}"/>
              </a:ext>
            </a:extLst>
          </p:cNvPr>
          <p:cNvSpPr txBox="1"/>
          <p:nvPr/>
        </p:nvSpPr>
        <p:spPr>
          <a:xfrm>
            <a:off x="0" y="134224"/>
            <a:ext cx="1219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setup will let you know that the preparations finished successfully. Click FINISH.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4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3EBDC5-DB5F-46DE-AB29-D19075813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651" y="1266661"/>
            <a:ext cx="9352578" cy="51097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ECCC71-DC76-439A-BDCC-C330A2B0EB38}"/>
              </a:ext>
            </a:extLst>
          </p:cNvPr>
          <p:cNvSpPr txBox="1"/>
          <p:nvPr/>
        </p:nvSpPr>
        <p:spPr>
          <a:xfrm>
            <a:off x="0" y="26608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-launch the installer to successfully complete the Keystone Web update installation. If you are prompted to reboot your computer, please do so and re-launch the installer.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7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ADC59D-1AD8-45B0-AB72-0E27C7181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458" y="1009650"/>
            <a:ext cx="6010517" cy="51059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5FFCDBA-B04B-46A6-A9F0-2A1C23284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Click NEXT.</a:t>
            </a:r>
            <a:endParaRPr kumimoji="0" lang="en-US" altLang="en-US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92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2F36278-F976-4A08-9525-364C5EB83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31" y="1447973"/>
            <a:ext cx="5730737" cy="4884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645298-7186-491D-852A-0C906D14101F}"/>
              </a:ext>
            </a:extLst>
          </p:cNvPr>
          <p:cNvSpPr txBox="1"/>
          <p:nvPr/>
        </p:nvSpPr>
        <p:spPr>
          <a:xfrm>
            <a:off x="0" y="134224"/>
            <a:ext cx="12192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If your current database does not reside on the application server, you will be prompted to install SQL Express 2019.  You can simply uncheck the box and click next.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9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31E79BA-9225-48EB-B21A-96DA4FB80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sng" strike="noStrike" cap="none" normalizeH="0" dirty="0">
                <a:ln>
                  <a:noFill/>
                </a:ln>
                <a:effectLst/>
                <a:uFill>
                  <a:solidFill>
                    <a:schemeClr val="bg1"/>
                  </a:solidFill>
                </a:u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You will notice the default install path. You must agree to the Terms and Conditions before continuing with the installer.  Please note the installer displays space requirements and availability.</a:t>
            </a:r>
            <a:endParaRPr kumimoji="0" lang="en-US" altLang="en-US" sz="1600" b="0" i="0" u="sng" strike="noStrike" cap="none" normalizeH="0" dirty="0">
              <a:ln>
                <a:noFill/>
              </a:ln>
              <a:effectLst/>
              <a:uFill>
                <a:solidFill>
                  <a:schemeClr val="bg1"/>
                </a:solidFill>
              </a:u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D472C-92D6-4DC3-8DC3-31A4D960C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369" y="1743659"/>
            <a:ext cx="6007828" cy="5113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9A2CC4-190C-4674-B433-EE269A8DA43F}"/>
              </a:ext>
            </a:extLst>
          </p:cNvPr>
          <p:cNvSpPr txBox="1"/>
          <p:nvPr/>
        </p:nvSpPr>
        <p:spPr>
          <a:xfrm>
            <a:off x="0" y="617202"/>
            <a:ext cx="12192000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installer indicates the amount of free disk space available.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 continue with the installation, please check the Terms and Condition box and click NEXT.</a:t>
            </a:r>
          </a:p>
        </p:txBody>
      </p:sp>
    </p:spTree>
    <p:extLst>
      <p:ext uri="{BB962C8B-B14F-4D97-AF65-F5344CB8AC3E}">
        <p14:creationId xmlns:p14="http://schemas.microsoft.com/office/powerpoint/2010/main" val="2295009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Gannon</dc:creator>
  <cp:lastModifiedBy>William Gannon</cp:lastModifiedBy>
  <cp:revision>9</cp:revision>
  <dcterms:created xsi:type="dcterms:W3CDTF">2023-01-10T21:49:11Z</dcterms:created>
  <dcterms:modified xsi:type="dcterms:W3CDTF">2023-01-12T19:41:49Z</dcterms:modified>
</cp:coreProperties>
</file>